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5" r:id="rId6"/>
    <p:sldId id="262" r:id="rId7"/>
    <p:sldId id="263" r:id="rId8"/>
    <p:sldId id="266" r:id="rId9"/>
    <p:sldId id="268" r:id="rId10"/>
    <p:sldId id="257" r:id="rId11"/>
    <p:sldId id="25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50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1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13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1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63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5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8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FE9E3-1B98-4979-9A2A-7B201F39BAF8}" type="datetimeFigureOut">
              <a:rPr lang="ru-RU" smtClean="0"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B56F3-D669-44F3-B564-A7A3B227D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72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6959" y="2967335"/>
            <a:ext cx="8252903" cy="280076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Кузнецкие таланты</a:t>
            </a:r>
            <a:endParaRPr lang="ru-RU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074" name="Picture 2" descr="http://static.panoramio.com/photos/large/111879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115"/>
            <a:ext cx="4779236" cy="317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eraldicum.ru/russia/subjects/towns/images/kuznec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616" y="225425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25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Наши выпускники</a:t>
            </a:r>
            <a:endParaRPr lang="ru-RU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http://gorodkuzneck.ru/images/news/news_text_2031_12176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16" y="1336414"/>
            <a:ext cx="3416821" cy="256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orodkuzneck.ru/images/news/news_text_3014_16914_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582" y="1288287"/>
            <a:ext cx="3545160" cy="265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v-express.ru/uploads/News/2017/5_2017/03/rod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4" y="3962233"/>
            <a:ext cx="4190106" cy="26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gorodkuzneck.ru/media/news/4/3/e954b1697038b36b2d154acce79a3d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4077071"/>
            <a:ext cx="4018572" cy="256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gorodkuzneck.ru.91-224-22-110.ppa.listkom.ru/media/people/9/6/48e10354b075104dd77a2e2201e746f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77" y="2021608"/>
            <a:ext cx="3768206" cy="282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7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выпускники</a:t>
            </a:r>
            <a:endParaRPr lang="ru-RU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inelgorsk.ru/upload/resizeproxy/720_/b90768cbe0bd1c935c96617ed0d89dce.jpg?15032978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556793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ytimg.com/vi/EzQQEY2Qz7k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90764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iapo.ru/upload/iblock/81b/81ba6c277c4a56aba2317ce70e0de6b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90825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rind.ru/ravhwuvbu/61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Наши песни всюду славятся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9" y="1484783"/>
            <a:ext cx="3605024" cy="235506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484782"/>
            <a:ext cx="3969211" cy="23550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8" y="3998964"/>
            <a:ext cx="3585065" cy="25148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36" y="3998964"/>
            <a:ext cx="4001706" cy="251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Наши песни всюду </a:t>
            </a:r>
            <a:r>
              <a:rPr lang="ru-RU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славятса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0" y="1455790"/>
            <a:ext cx="3581664" cy="5069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04" y="1455790"/>
            <a:ext cx="3558106" cy="4968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08920"/>
            <a:ext cx="3312368" cy="282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танцы - как огонь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784600"/>
            <a:ext cx="3434680" cy="235848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800"/>
            <a:ext cx="3394720" cy="25460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3200400" cy="226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танцы - как огонь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94410"/>
            <a:ext cx="4238540" cy="328691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3898776" cy="303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Наши танцы - как огонь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57" y="1293660"/>
            <a:ext cx="3781085" cy="251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345" y="2409055"/>
            <a:ext cx="4355976" cy="2903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32" y="3718444"/>
            <a:ext cx="4483868" cy="299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5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Театральная жизнь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288762"/>
            <a:ext cx="3240360" cy="24194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13444"/>
            <a:ext cx="3917032" cy="30813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4" y="1245569"/>
            <a:ext cx="358689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8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Музыкальный момент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5" y="1417638"/>
            <a:ext cx="4208139" cy="3156104"/>
          </a:xfrm>
        </p:spPr>
      </p:pic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93" y="1417638"/>
            <a:ext cx="4033901" cy="31561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673" y="3890665"/>
            <a:ext cx="3397514" cy="27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9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ПАРАД АЛЛЕ</a:t>
            </a:r>
            <a:endParaRPr lang="ru-RU" sz="6000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4185564" cy="3139173"/>
          </a:xfrm>
        </p:spPr>
      </p:pic>
      <p:pic>
        <p:nvPicPr>
          <p:cNvPr id="4098" name="Picture 2" descr="http://dance-city.narod.ru/kultur/unosti/skan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9065"/>
            <a:ext cx="4464496" cy="326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музыка3 шаблона</Template>
  <TotalTime>82</TotalTime>
  <Words>35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Тема Office</vt:lpstr>
      <vt:lpstr>Презентация PowerPoint</vt:lpstr>
      <vt:lpstr>Наши песни всюду славятся</vt:lpstr>
      <vt:lpstr>Наши песни всюду славятса</vt:lpstr>
      <vt:lpstr>Наши танцы - как огонь</vt:lpstr>
      <vt:lpstr>Наши танцы - как огонь</vt:lpstr>
      <vt:lpstr>Наши танцы - как огонь</vt:lpstr>
      <vt:lpstr>Театральная жизнь</vt:lpstr>
      <vt:lpstr>Музыкальный момент</vt:lpstr>
      <vt:lpstr>ПАРАД АЛЛЕ</vt:lpstr>
      <vt:lpstr>Наши выпускники</vt:lpstr>
      <vt:lpstr>Наши выпускники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11</cp:revision>
  <dcterms:created xsi:type="dcterms:W3CDTF">2017-09-30T14:04:10Z</dcterms:created>
  <dcterms:modified xsi:type="dcterms:W3CDTF">2017-10-02T04:33:41Z</dcterms:modified>
</cp:coreProperties>
</file>